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9"/>
    <a:srgbClr val="E8326D"/>
    <a:srgbClr val="009BE0"/>
    <a:srgbClr val="3B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DF5C-E067-A649-01AF-E983AC265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95EC9-F31D-8534-2E1C-9C4721CF3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0CC3-1480-2B42-8D1C-E4107EF4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03DD-F723-B614-6740-F70D3512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4D98B-4BD0-66B1-6CD5-031B2AB6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33F0-18FD-F8DA-AAF5-D7B2FB56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CEDD6-45EC-5CA2-3DDB-9DB1B6272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37E96-50E9-36AA-8C11-6BF0C788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54457-AAC3-E327-03C9-68B6D6E3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ABB4-6A67-0CED-333A-89EE7D8D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3E60A-F575-B180-DFCC-3D0291B1F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89D51-383C-8DDF-01A5-545C16A82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63DAA-43BA-6BEC-92C6-E3BF3C35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2EA95-52C3-46EA-9CB5-C905B166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CA91-EE8D-9ACE-A71E-63B5AD30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4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4F08-0752-589B-65AF-913C6965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70FC-2B2F-624B-00E9-4C808849D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A4BD-8748-F095-5D4D-FEF11A7F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4DD9F-66A3-BBBC-4326-03FE061B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07FF9-D0F0-3699-E048-1F9BFCB0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0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3FC1-6524-F0DB-FACE-EED98615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2E5AB-566D-486D-01F6-D5F09217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46B11-551B-6436-E1BB-1D53E491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64417-F45C-AA69-24DC-A25DD918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D38E3-FFDA-B696-67FD-7A265737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3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B2D35-4ABF-5F4D-2CE2-F62E32A3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D78F-3152-0ADE-FDB2-AD2313C01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1E87-35F4-C68D-F595-275AECB4F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40A6D-A517-A76A-AB73-3883B51E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4CA1D-49F4-9B88-0B16-E1BA23AE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6EE1F-5F15-C305-787B-E2C4D98F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1A5F-F5E0-E2F0-C3A0-D0697378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C4469-CB54-ADEC-BE58-54FDC16DE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AA602-CFFA-E82E-7550-5E85373D9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D1D0A-8ED3-8127-C042-191CF72E4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6CAF0-E235-4629-1261-693720569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00DE3-BD3F-F00B-21B8-5E578728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4D85D-E961-484F-441B-EBD18926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E0BFB2-1C39-1798-1B1A-3955E9B9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4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FE7-CF42-FBBA-63F9-95D232E5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240CC-EDEB-A13E-AE9C-6CF3965C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A223D-22B5-02DB-235D-D966D7A2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1587-91A0-7C52-B1E0-45E8197C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B1F9B-FFEB-6230-9FE1-3F6E7E4F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77CFB-4610-D5CF-8AC3-A88EEEDC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264F1-9CA9-AB51-49BE-670C5009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8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CB80-7068-DAE2-D653-E2E0DB0A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CDD05-1888-DE5B-CA6C-16FA8C73A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17BA3-C1E7-14A6-5EA2-404FB9745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8A749-FB3F-5386-FF98-19EB7DD2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AAA81-613D-EA20-D6D7-5601861C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6169-E076-AD2B-61E3-2B61B453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4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96DA-20F6-E056-99B2-14D247544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516B4-669D-B896-F517-FF1411DF1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CA660-1ED5-24DB-9533-14D61B5B1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9566A-F44A-CB0B-FB54-07FC2ADA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2EC51-AF41-BAA5-BAF3-250F5E0E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41BFB-A1E6-507A-95EA-B1389426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277AA-82E5-CF78-C925-0E1815B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7D4B6-83A0-74B4-8DFE-F2AD6A962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FACE1-6595-71C4-4110-135517195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BBD4-8518-48B9-A3F4-64C5518150EC}" type="datetimeFigureOut">
              <a:rPr lang="en-US" smtClean="0"/>
              <a:t>02/02/24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AD65-44A7-2EC5-B245-5894B6F01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CD020-4B0D-4C67-E1E5-2552BF583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A3C6-9940-4646-889A-48724D66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1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47F2E1F-F2CF-603F-7EF9-C3AE02D04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684" y="191031"/>
            <a:ext cx="1443047" cy="18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E8B6D96-F893-5B78-E658-E5C593869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1327" y="191031"/>
            <a:ext cx="1443047" cy="180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B71E12E-B995-25F5-B86F-A91023FB10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5970" y="191031"/>
            <a:ext cx="1463781" cy="180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71E9A7C-8B7D-89B8-FA66-7D7EEF3F18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1712" y="2308415"/>
            <a:ext cx="1443047" cy="180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BC5475F-6452-B911-DA10-02E178054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41347" y="191031"/>
            <a:ext cx="1558404" cy="180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58D1753-C114-5490-EC30-94116568C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87246" y="2556341"/>
            <a:ext cx="3406905" cy="126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420D4FE-43E4-24E0-5F3D-79413690C4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6684" y="4406260"/>
            <a:ext cx="2517681" cy="1260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B52879D-F6F1-6BA9-CC2F-3B5AD2E7F3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70127" y="4406260"/>
            <a:ext cx="1409239" cy="1260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9DC07C8-8B68-855B-978C-D07A2E1E7C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50800" y="4406260"/>
            <a:ext cx="1443351" cy="1260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A8F8709-F109-6F87-15C7-528B15DFDDDB}"/>
              </a:ext>
            </a:extLst>
          </p:cNvPr>
          <p:cNvGrpSpPr/>
          <p:nvPr/>
        </p:nvGrpSpPr>
        <p:grpSpPr>
          <a:xfrm>
            <a:off x="10251347" y="505405"/>
            <a:ext cx="1142804" cy="1171253"/>
            <a:chOff x="8984609" y="453006"/>
            <a:chExt cx="1142804" cy="117125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42FA70C-6361-8031-186B-BB940DAD1318}"/>
                </a:ext>
              </a:extLst>
            </p:cNvPr>
            <p:cNvSpPr/>
            <p:nvPr/>
          </p:nvSpPr>
          <p:spPr>
            <a:xfrm>
              <a:off x="8984609" y="453006"/>
              <a:ext cx="511728" cy="511728"/>
            </a:xfrm>
            <a:prstGeom prst="ellipse">
              <a:avLst/>
            </a:prstGeom>
            <a:solidFill>
              <a:srgbClr val="0046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9AD3CCA-C828-5437-DAFC-3B87510558F2}"/>
                </a:ext>
              </a:extLst>
            </p:cNvPr>
            <p:cNvSpPr/>
            <p:nvPr/>
          </p:nvSpPr>
          <p:spPr>
            <a:xfrm>
              <a:off x="9615685" y="453006"/>
              <a:ext cx="511728" cy="511728"/>
            </a:xfrm>
            <a:prstGeom prst="ellipse">
              <a:avLst/>
            </a:prstGeom>
            <a:solidFill>
              <a:srgbClr val="3BBF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EB4EA09-2A4C-EF76-54BD-97B92AEDD855}"/>
                </a:ext>
              </a:extLst>
            </p:cNvPr>
            <p:cNvSpPr/>
            <p:nvPr/>
          </p:nvSpPr>
          <p:spPr>
            <a:xfrm>
              <a:off x="8984609" y="1094192"/>
              <a:ext cx="511728" cy="511728"/>
            </a:xfrm>
            <a:prstGeom prst="ellipse">
              <a:avLst/>
            </a:prstGeom>
            <a:solidFill>
              <a:srgbClr val="009B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D3DC88B-1C9D-8DAA-610D-1F6D214908C1}"/>
                </a:ext>
              </a:extLst>
            </p:cNvPr>
            <p:cNvSpPr/>
            <p:nvPr/>
          </p:nvSpPr>
          <p:spPr>
            <a:xfrm>
              <a:off x="9615685" y="1112531"/>
              <a:ext cx="511728" cy="511728"/>
            </a:xfrm>
            <a:prstGeom prst="ellipse">
              <a:avLst/>
            </a:prstGeom>
            <a:solidFill>
              <a:srgbClr val="E832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0C7E5564-127E-74E8-E73E-F5C139E4476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61256" y="2556341"/>
            <a:ext cx="2059492" cy="126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18D7519-2A0F-954D-45E3-4D82447A511C}"/>
              </a:ext>
            </a:extLst>
          </p:cNvPr>
          <p:cNvSpPr txBox="1"/>
          <p:nvPr/>
        </p:nvSpPr>
        <p:spPr>
          <a:xfrm>
            <a:off x="4233150" y="6562084"/>
            <a:ext cx="3725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To change color (ie to black for B/W print) apply it troug fill /outline.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637855-0217-C38B-BB2B-5C2F310C89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478407" y="6003182"/>
            <a:ext cx="5235186" cy="3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Blasko</dc:creator>
  <cp:lastModifiedBy>Michal Blasko</cp:lastModifiedBy>
  <cp:revision>5</cp:revision>
  <dcterms:created xsi:type="dcterms:W3CDTF">2024-01-22T15:19:24Z</dcterms:created>
  <dcterms:modified xsi:type="dcterms:W3CDTF">2024-02-02T11:32:46Z</dcterms:modified>
</cp:coreProperties>
</file>